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F9EF"/>
    <a:srgbClr val="14F02E"/>
    <a:srgbClr val="08AA5D"/>
    <a:srgbClr val="9E0000"/>
    <a:srgbClr val="FF9700"/>
    <a:srgbClr val="2211FF"/>
    <a:srgbClr val="15FFD8"/>
    <a:srgbClr val="FF15D2"/>
    <a:srgbClr val="03C9C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EAE2-D141-2888-58E2-51E167318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D2442-962A-678B-27B3-13960DB7B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79D5D-DD3B-6080-58EF-709B1AD8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651D2-9331-B05B-836D-F7AF353F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3FEE2-413F-4539-CA21-6BF7F000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10FC-E778-1704-612F-AF2A82DC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ED036-E405-4BB4-7DC9-61BD026DD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A54D0-EB63-B616-E208-86114F1D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3566-5F4F-1830-F68A-1AFFBEF2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1B3F8-82C2-01C2-FD2D-B1ABAA61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E7546-C570-0480-FB6B-25B031B10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11C43-0FBF-B4F0-FD8D-43B398BE6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60FF-71DC-85BF-0176-EEB04542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2B41-0511-3236-C4AE-A7E5668E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F9AE-DE71-C264-6ED5-A297B790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A9A6-99C3-D826-0EA7-0C573370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C628-6A53-D38F-3D1F-05DCA996F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B172-2E2F-4154-2C01-6A3901D4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72D8D-42DB-6DEF-1888-FA4E17C9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3457-50EF-3924-F9FE-74EF5448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2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DE2B-CC9B-636B-18E9-C579B126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D611C-3685-A375-9677-A3E9F83F0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112F-1E65-593E-1762-BC180FD14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3EAE2-06AA-FFC7-A566-4F514772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B5E8-488C-716D-23F1-69D67F65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1140-9C08-25C9-C623-71B95E0E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EBB9-8469-5AE9-1536-E2E06AD1D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22EB-C38C-23FA-A449-D8905D64A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947FE-6C0D-7D1A-E8F3-B01372C3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40791-59E4-56CE-DE44-52D6D362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5D04-7CB2-6012-CEDA-58C74B3E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A027-82B0-CA1F-A1C8-F18F6A1F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D073-BFDA-1A66-3241-4F557FBCC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BD5DB-D103-E723-7644-27B2A31F9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58117-C5E7-32EA-402F-44025C581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A3716-4B36-A36B-EB74-8CD6C271A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F7C99-18F0-76BA-0ACD-4CE88D6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FD422-E27D-5D38-9611-D01B290B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10CC5-7FC7-015E-F5C0-FDD2B979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AEAE-30C0-2333-5FBC-5CB1D80D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E2A04-67EC-DC94-E4A0-1817AAE1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28945-6154-8AC7-67EB-FAC676B5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17108-C799-0B1A-03EF-724634CD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186CF-4B24-4BC4-B390-7348EEE1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F6F15-404D-4B0E-B7BF-1E06D053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181F-F7CF-52CC-5908-ABEC74AC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2014-FCDA-4367-D06A-9BD3ACD3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90E8-4029-36B1-2621-829ABBB7A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18468-B944-3AFB-0F5B-44EF3122A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4E8BD-82FA-9901-F65B-F70EA076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28250-2E0E-DB57-9A9C-BA060282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1B213-400C-8889-A060-DD021385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9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82E6-9618-FEA6-D22F-6C301F85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5D1E1-1BEE-A45C-0430-C534B5880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324A8-364B-395A-3859-7527B76A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D141A-349F-A1F5-676F-AE608718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AE58-B061-ED9C-2B03-BA9721E9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7D4C-2DEE-4AF5-02A4-76A61875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6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B8240-E1F5-7FA5-4DAB-A5103D7D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A4A9-B758-A0FA-3A3C-E6CF8D9EC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8B9C-4598-996D-0900-91CBE0F42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2EA71C-D16C-4333-952F-95D8EE0C526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5DBBA-3AD0-B6DD-C470-5FF268363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33ABC-0695-209B-19D7-1F7D5041A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5B3C57-A576-4E6A-B44C-FE9BC5120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81FF-5ED4-1CAF-68A8-D261094DC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297" y="577051"/>
            <a:ext cx="10385395" cy="979204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Software Design Competition</a:t>
            </a:r>
          </a:p>
        </p:txBody>
      </p:sp>
      <p:pic>
        <p:nvPicPr>
          <p:cNvPr id="5" name="Picture 4" descr="A logo with a blu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786912EA-A68C-4CDA-4369-F1FA02CAC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0" b="18037"/>
          <a:stretch/>
        </p:blipFill>
        <p:spPr>
          <a:xfrm>
            <a:off x="4399647" y="5429543"/>
            <a:ext cx="3392691" cy="1252425"/>
          </a:xfrm>
          <a:prstGeom prst="rect">
            <a:avLst/>
          </a:prstGeom>
        </p:spPr>
      </p:pic>
      <p:pic>
        <p:nvPicPr>
          <p:cNvPr id="6" name="Picture 5" descr="A cow with a green leaf in a circle&#10;&#10;Description automatically generated">
            <a:extLst>
              <a:ext uri="{FF2B5EF4-FFF2-40B4-BE49-F238E27FC236}">
                <a16:creationId xmlns:a16="http://schemas.microsoft.com/office/drawing/2014/main" id="{1F4F27C6-A30D-7BCB-8007-4AB8384DE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4" t="17917" r="21335" b="32222"/>
          <a:stretch/>
        </p:blipFill>
        <p:spPr>
          <a:xfrm>
            <a:off x="3443280" y="1784855"/>
            <a:ext cx="5305426" cy="29438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665147-DA76-033F-D02F-D0E8E6805695}"/>
              </a:ext>
            </a:extLst>
          </p:cNvPr>
          <p:cNvSpPr txBox="1">
            <a:spLocks/>
          </p:cNvSpPr>
          <p:nvPr/>
        </p:nvSpPr>
        <p:spPr>
          <a:xfrm>
            <a:off x="863501" y="577051"/>
            <a:ext cx="10385395" cy="9792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Software Design Competition</a:t>
            </a:r>
          </a:p>
        </p:txBody>
      </p:sp>
    </p:spTree>
    <p:extLst>
      <p:ext uri="{BB962C8B-B14F-4D97-AF65-F5344CB8AC3E}">
        <p14:creationId xmlns:p14="http://schemas.microsoft.com/office/powerpoint/2010/main" val="96933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5E0964D-9A2B-9CB2-7817-AB9C3586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FD1CE-34E9-E6BB-3CA8-A3B4CE6E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7" y="1600201"/>
            <a:ext cx="1639136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BFE84-25AE-5248-AB5F-5156307D1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79" y="1600201"/>
            <a:ext cx="1846797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3C834-4AC5-27CF-03E7-0B36B90AD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8" y="1600201"/>
            <a:ext cx="1639136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6D1DE-078C-B097-1E79-4F261AC5F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2502" y="1600201"/>
            <a:ext cx="1639136" cy="1828799"/>
          </a:xfrm>
          <a:prstGeom prst="rect">
            <a:avLst/>
          </a:prstGeom>
        </p:spPr>
      </p:pic>
      <p:pic>
        <p:nvPicPr>
          <p:cNvPr id="3" name="Picture 2" descr="A cat in a circle&#10;&#10;Description automatically generated">
            <a:extLst>
              <a:ext uri="{FF2B5EF4-FFF2-40B4-BE49-F238E27FC236}">
                <a16:creationId xmlns:a16="http://schemas.microsoft.com/office/drawing/2014/main" id="{898E7E1E-6523-53FA-92BE-521220DD2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71" y="1600201"/>
            <a:ext cx="1639136" cy="182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8BC09-AD81-00FB-153F-69827081FE6C}"/>
              </a:ext>
            </a:extLst>
          </p:cNvPr>
          <p:cNvSpPr txBox="1"/>
          <p:nvPr/>
        </p:nvSpPr>
        <p:spPr>
          <a:xfrm>
            <a:off x="4063014" y="391038"/>
            <a:ext cx="357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Farm Animals</a:t>
            </a:r>
          </a:p>
        </p:txBody>
      </p:sp>
    </p:spTree>
    <p:extLst>
      <p:ext uri="{BB962C8B-B14F-4D97-AF65-F5344CB8AC3E}">
        <p14:creationId xmlns:p14="http://schemas.microsoft.com/office/powerpoint/2010/main" val="425531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DAC2C3D-5E30-22C2-EF57-20E9B0C2AD01}"/>
              </a:ext>
            </a:extLst>
          </p:cNvPr>
          <p:cNvSpPr txBox="1"/>
          <p:nvPr/>
        </p:nvSpPr>
        <p:spPr>
          <a:xfrm>
            <a:off x="3828232" y="382160"/>
            <a:ext cx="4350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Cats and IQ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F03AD4-D1CB-FA9F-4107-04B724A8BFEF}"/>
              </a:ext>
            </a:extLst>
          </p:cNvPr>
          <p:cNvGrpSpPr/>
          <p:nvPr/>
        </p:nvGrpSpPr>
        <p:grpSpPr>
          <a:xfrm>
            <a:off x="811334" y="1573552"/>
            <a:ext cx="1784602" cy="2539483"/>
            <a:chOff x="943779" y="1600200"/>
            <a:chExt cx="1784602" cy="2539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8A67D8-5F8D-183B-1EBD-25EB0D72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79" y="1600200"/>
              <a:ext cx="1639136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6FFDB3-59E3-0A81-2766-BD9EC7DD23B2}"/>
                </a:ext>
              </a:extLst>
            </p:cNvPr>
            <p:cNvSpPr txBox="1"/>
            <p:nvPr/>
          </p:nvSpPr>
          <p:spPr>
            <a:xfrm>
              <a:off x="1089246" y="3581625"/>
              <a:ext cx="1639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Holstein Kitten</a:t>
              </a:r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8890BCDF-F177-7FDE-3798-10CA4FD099F5}"/>
                </a:ext>
              </a:extLst>
            </p:cNvPr>
            <p:cNvSpPr/>
            <p:nvPr/>
          </p:nvSpPr>
          <p:spPr>
            <a:xfrm>
              <a:off x="1670131" y="3944374"/>
              <a:ext cx="186431" cy="195309"/>
            </a:xfrm>
            <a:prstGeom prst="star5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F0877BB-C20F-4BBB-1778-A714A8BB4E2B}"/>
              </a:ext>
            </a:extLst>
          </p:cNvPr>
          <p:cNvGrpSpPr/>
          <p:nvPr/>
        </p:nvGrpSpPr>
        <p:grpSpPr>
          <a:xfrm>
            <a:off x="2753872" y="1573555"/>
            <a:ext cx="2788877" cy="2539483"/>
            <a:chOff x="2697491" y="1600200"/>
            <a:chExt cx="2788877" cy="25394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0318C-579C-0D15-BBC7-570D50FA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628" y="1600200"/>
              <a:ext cx="1639136" cy="1828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E6E05-B86B-95A7-EAFD-558031D4B3EC}"/>
                </a:ext>
              </a:extLst>
            </p:cNvPr>
            <p:cNvSpPr txBox="1"/>
            <p:nvPr/>
          </p:nvSpPr>
          <p:spPr>
            <a:xfrm>
              <a:off x="2697491" y="3571703"/>
              <a:ext cx="2788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Domestic Mackerel Tabby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0D2AF6-C43D-4D2B-81A8-6C16EEF68A82}"/>
                </a:ext>
              </a:extLst>
            </p:cNvPr>
            <p:cNvGrpSpPr/>
            <p:nvPr/>
          </p:nvGrpSpPr>
          <p:grpSpPr>
            <a:xfrm>
              <a:off x="3619438" y="3944373"/>
              <a:ext cx="372862" cy="195310"/>
              <a:chOff x="3619438" y="3944373"/>
              <a:chExt cx="372862" cy="195310"/>
            </a:xfrm>
          </p:grpSpPr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39719B76-F769-933C-673F-7E1F160B13B4}"/>
                  </a:ext>
                </a:extLst>
              </p:cNvPr>
              <p:cNvSpPr/>
              <p:nvPr/>
            </p:nvSpPr>
            <p:spPr>
              <a:xfrm>
                <a:off x="3805869" y="3944374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7EC1D8EB-726C-AF14-BF21-DEADAFB76F42}"/>
                  </a:ext>
                </a:extLst>
              </p:cNvPr>
              <p:cNvSpPr/>
              <p:nvPr/>
            </p:nvSpPr>
            <p:spPr>
              <a:xfrm>
                <a:off x="3619438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9C317-8324-E9FC-1CB6-8C10B98B99A0}"/>
              </a:ext>
            </a:extLst>
          </p:cNvPr>
          <p:cNvGrpSpPr/>
          <p:nvPr/>
        </p:nvGrpSpPr>
        <p:grpSpPr>
          <a:xfrm>
            <a:off x="5169107" y="1573555"/>
            <a:ext cx="1853785" cy="2539484"/>
            <a:chOff x="4994689" y="1600200"/>
            <a:chExt cx="1853785" cy="25394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84121C-E7D8-6238-1790-46431580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477" y="1600200"/>
              <a:ext cx="1639136" cy="1828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BB17A1-FF2B-A502-A0C3-340CC864BC75}"/>
                </a:ext>
              </a:extLst>
            </p:cNvPr>
            <p:cNvSpPr txBox="1"/>
            <p:nvPr/>
          </p:nvSpPr>
          <p:spPr>
            <a:xfrm>
              <a:off x="4994689" y="3581622"/>
              <a:ext cx="1853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American Red Tabby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E67DE9C-4212-5845-DFB2-3AF6C5EA0CDC}"/>
                </a:ext>
              </a:extLst>
            </p:cNvPr>
            <p:cNvGrpSpPr/>
            <p:nvPr/>
          </p:nvGrpSpPr>
          <p:grpSpPr>
            <a:xfrm>
              <a:off x="5666104" y="3944373"/>
              <a:ext cx="551005" cy="195311"/>
              <a:chOff x="5692958" y="3944371"/>
              <a:chExt cx="551005" cy="19531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AD007DE-6AEB-D58B-66B2-5BBBF8DF0902}"/>
                  </a:ext>
                </a:extLst>
              </p:cNvPr>
              <p:cNvGrpSpPr/>
              <p:nvPr/>
            </p:nvGrpSpPr>
            <p:grpSpPr>
              <a:xfrm>
                <a:off x="5692958" y="3944372"/>
                <a:ext cx="372862" cy="195310"/>
                <a:chOff x="3619438" y="3944373"/>
                <a:chExt cx="372862" cy="195310"/>
              </a:xfrm>
            </p:grpSpPr>
            <p:sp>
              <p:nvSpPr>
                <p:cNvPr id="28" name="Star: 5 Points 27">
                  <a:extLst>
                    <a:ext uri="{FF2B5EF4-FFF2-40B4-BE49-F238E27FC236}">
                      <a16:creationId xmlns:a16="http://schemas.microsoft.com/office/drawing/2014/main" id="{73B7E2FC-7A34-4B5F-BC92-EC9A7666885D}"/>
                    </a:ext>
                  </a:extLst>
                </p:cNvPr>
                <p:cNvSpPr/>
                <p:nvPr/>
              </p:nvSpPr>
              <p:spPr>
                <a:xfrm>
                  <a:off x="3805869" y="3944374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Star: 5 Points 28">
                  <a:extLst>
                    <a:ext uri="{FF2B5EF4-FFF2-40B4-BE49-F238E27FC236}">
                      <a16:creationId xmlns:a16="http://schemas.microsoft.com/office/drawing/2014/main" id="{40743922-727F-4C68-191E-B3205C1A1537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4EC14920-8ADB-B7C8-9B54-D9C0727E07C2}"/>
                  </a:ext>
                </a:extLst>
              </p:cNvPr>
              <p:cNvSpPr/>
              <p:nvPr/>
            </p:nvSpPr>
            <p:spPr>
              <a:xfrm>
                <a:off x="6057532" y="3944371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DB4875-45AA-2AF5-B6B0-3C6A31D36887}"/>
              </a:ext>
            </a:extLst>
          </p:cNvPr>
          <p:cNvGrpSpPr/>
          <p:nvPr/>
        </p:nvGrpSpPr>
        <p:grpSpPr>
          <a:xfrm>
            <a:off x="7493765" y="1573555"/>
            <a:ext cx="1944363" cy="2539482"/>
            <a:chOff x="7493765" y="1573555"/>
            <a:chExt cx="1944363" cy="25394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7B73E0-85BF-F762-55B6-E2E60E9EA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765" y="1573555"/>
              <a:ext cx="1639136" cy="1828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303F0-1189-9528-8FD3-E2A51C7B2E7D}"/>
                </a:ext>
              </a:extLst>
            </p:cNvPr>
            <p:cNvSpPr txBox="1"/>
            <p:nvPr/>
          </p:nvSpPr>
          <p:spPr>
            <a:xfrm>
              <a:off x="7701329" y="3554980"/>
              <a:ext cx="173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Turkish Angora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2DFABB-45F0-1AB5-CE62-B73598B21B22}"/>
                </a:ext>
              </a:extLst>
            </p:cNvPr>
            <p:cNvGrpSpPr/>
            <p:nvPr/>
          </p:nvGrpSpPr>
          <p:grpSpPr>
            <a:xfrm>
              <a:off x="7996937" y="3917727"/>
              <a:ext cx="745724" cy="195310"/>
              <a:chOff x="7615411" y="3944373"/>
              <a:chExt cx="745724" cy="19531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36CE1DA-D062-0117-B84A-097F04EB3B53}"/>
                  </a:ext>
                </a:extLst>
              </p:cNvPr>
              <p:cNvGrpSpPr/>
              <p:nvPr/>
            </p:nvGrpSpPr>
            <p:grpSpPr>
              <a:xfrm>
                <a:off x="7615411" y="3944373"/>
                <a:ext cx="372862" cy="195310"/>
                <a:chOff x="3619438" y="3944373"/>
                <a:chExt cx="372862" cy="195310"/>
              </a:xfrm>
            </p:grpSpPr>
            <p:sp>
              <p:nvSpPr>
                <p:cNvPr id="35" name="Star: 5 Points 34">
                  <a:extLst>
                    <a:ext uri="{FF2B5EF4-FFF2-40B4-BE49-F238E27FC236}">
                      <a16:creationId xmlns:a16="http://schemas.microsoft.com/office/drawing/2014/main" id="{16ACC62D-4EE4-A78E-F440-A5A6B0D52D90}"/>
                    </a:ext>
                  </a:extLst>
                </p:cNvPr>
                <p:cNvSpPr/>
                <p:nvPr/>
              </p:nvSpPr>
              <p:spPr>
                <a:xfrm>
                  <a:off x="3805869" y="3944374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Star: 5 Points 35">
                  <a:extLst>
                    <a:ext uri="{FF2B5EF4-FFF2-40B4-BE49-F238E27FC236}">
                      <a16:creationId xmlns:a16="http://schemas.microsoft.com/office/drawing/2014/main" id="{B3F0E926-3CFA-3E63-9D87-79A6EA142D2D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56051AE-D1BD-E75C-563A-C53732E06416}"/>
                  </a:ext>
                </a:extLst>
              </p:cNvPr>
              <p:cNvGrpSpPr/>
              <p:nvPr/>
            </p:nvGrpSpPr>
            <p:grpSpPr>
              <a:xfrm>
                <a:off x="7988273" y="3944373"/>
                <a:ext cx="372862" cy="195310"/>
                <a:chOff x="3619438" y="3944373"/>
                <a:chExt cx="372862" cy="195310"/>
              </a:xfrm>
            </p:grpSpPr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74180503-A102-A8ED-21F3-9408DEEDE5E9}"/>
                    </a:ext>
                  </a:extLst>
                </p:cNvPr>
                <p:cNvSpPr/>
                <p:nvPr/>
              </p:nvSpPr>
              <p:spPr>
                <a:xfrm>
                  <a:off x="3805869" y="3944374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Star: 5 Points 38">
                  <a:extLst>
                    <a:ext uri="{FF2B5EF4-FFF2-40B4-BE49-F238E27FC236}">
                      <a16:creationId xmlns:a16="http://schemas.microsoft.com/office/drawing/2014/main" id="{189EF890-0BDC-151C-E109-EF869C245FB8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78A057-586B-884E-11C5-24A589332214}"/>
              </a:ext>
            </a:extLst>
          </p:cNvPr>
          <p:cNvGrpSpPr/>
          <p:nvPr/>
        </p:nvGrpSpPr>
        <p:grpSpPr>
          <a:xfrm>
            <a:off x="9655287" y="1532490"/>
            <a:ext cx="1658298" cy="2580547"/>
            <a:chOff x="9155175" y="1559134"/>
            <a:chExt cx="1658298" cy="25805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7321A1-F59A-B242-D9CD-65B1DC39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175" y="1559134"/>
              <a:ext cx="1639136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5760C7-D0C8-289D-D542-06FDEFECE70C}"/>
                </a:ext>
              </a:extLst>
            </p:cNvPr>
            <p:cNvSpPr txBox="1"/>
            <p:nvPr/>
          </p:nvSpPr>
          <p:spPr>
            <a:xfrm>
              <a:off x="9310077" y="3571703"/>
              <a:ext cx="15033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Abyssinian Cat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6F1F3E-0B11-D634-C55C-9A4C38648946}"/>
                </a:ext>
              </a:extLst>
            </p:cNvPr>
            <p:cNvGrpSpPr/>
            <p:nvPr/>
          </p:nvGrpSpPr>
          <p:grpSpPr>
            <a:xfrm>
              <a:off x="9595698" y="3944372"/>
              <a:ext cx="903478" cy="195309"/>
              <a:chOff x="9618391" y="3944371"/>
              <a:chExt cx="903478" cy="19531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02A057D-6D2A-919A-DFAA-11B8B6F40128}"/>
                  </a:ext>
                </a:extLst>
              </p:cNvPr>
              <p:cNvGrpSpPr/>
              <p:nvPr/>
            </p:nvGrpSpPr>
            <p:grpSpPr>
              <a:xfrm>
                <a:off x="9618391" y="3944372"/>
                <a:ext cx="745724" cy="195310"/>
                <a:chOff x="7615411" y="3944373"/>
                <a:chExt cx="745724" cy="19531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0C3FAD0E-FF36-5A05-9285-BC95FF065171}"/>
                    </a:ext>
                  </a:extLst>
                </p:cNvPr>
                <p:cNvGrpSpPr/>
                <p:nvPr/>
              </p:nvGrpSpPr>
              <p:grpSpPr>
                <a:xfrm>
                  <a:off x="7615411" y="3944373"/>
                  <a:ext cx="372862" cy="195310"/>
                  <a:chOff x="3619438" y="3944373"/>
                  <a:chExt cx="372862" cy="195310"/>
                </a:xfrm>
              </p:grpSpPr>
              <p:sp>
                <p:nvSpPr>
                  <p:cNvPr id="46" name="Star: 5 Points 45">
                    <a:extLst>
                      <a:ext uri="{FF2B5EF4-FFF2-40B4-BE49-F238E27FC236}">
                        <a16:creationId xmlns:a16="http://schemas.microsoft.com/office/drawing/2014/main" id="{2C9CCD15-0CB0-BA23-DB45-97116EE3EF41}"/>
                      </a:ext>
                    </a:extLst>
                  </p:cNvPr>
                  <p:cNvSpPr/>
                  <p:nvPr/>
                </p:nvSpPr>
                <p:spPr>
                  <a:xfrm>
                    <a:off x="3805869" y="3944374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Star: 5 Points 46">
                    <a:extLst>
                      <a:ext uri="{FF2B5EF4-FFF2-40B4-BE49-F238E27FC236}">
                        <a16:creationId xmlns:a16="http://schemas.microsoft.com/office/drawing/2014/main" id="{34844BE8-06C8-EADD-8341-7AD1797EB500}"/>
                      </a:ext>
                    </a:extLst>
                  </p:cNvPr>
                  <p:cNvSpPr/>
                  <p:nvPr/>
                </p:nvSpPr>
                <p:spPr>
                  <a:xfrm>
                    <a:off x="3619438" y="3944373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7777750-F901-035B-49B7-ED97A9CB7081}"/>
                    </a:ext>
                  </a:extLst>
                </p:cNvPr>
                <p:cNvGrpSpPr/>
                <p:nvPr/>
              </p:nvGrpSpPr>
              <p:grpSpPr>
                <a:xfrm>
                  <a:off x="7988273" y="3944373"/>
                  <a:ext cx="372862" cy="195310"/>
                  <a:chOff x="3619438" y="3944373"/>
                  <a:chExt cx="372862" cy="195310"/>
                </a:xfrm>
              </p:grpSpPr>
              <p:sp>
                <p:nvSpPr>
                  <p:cNvPr id="44" name="Star: 5 Points 43">
                    <a:extLst>
                      <a:ext uri="{FF2B5EF4-FFF2-40B4-BE49-F238E27FC236}">
                        <a16:creationId xmlns:a16="http://schemas.microsoft.com/office/drawing/2014/main" id="{DC72ABA5-6C96-E7AF-69C0-49622DDDBB66}"/>
                      </a:ext>
                    </a:extLst>
                  </p:cNvPr>
                  <p:cNvSpPr/>
                  <p:nvPr/>
                </p:nvSpPr>
                <p:spPr>
                  <a:xfrm>
                    <a:off x="3805869" y="3944374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Star: 5 Points 44">
                    <a:extLst>
                      <a:ext uri="{FF2B5EF4-FFF2-40B4-BE49-F238E27FC236}">
                        <a16:creationId xmlns:a16="http://schemas.microsoft.com/office/drawing/2014/main" id="{C4260480-83A7-CCC4-D393-8CAC3FA9AB34}"/>
                      </a:ext>
                    </a:extLst>
                  </p:cNvPr>
                  <p:cNvSpPr/>
                  <p:nvPr/>
                </p:nvSpPr>
                <p:spPr>
                  <a:xfrm>
                    <a:off x="3619438" y="3944373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0EC7012B-F455-8877-3CDF-8C422AE242E0}"/>
                  </a:ext>
                </a:extLst>
              </p:cNvPr>
              <p:cNvSpPr/>
              <p:nvPr/>
            </p:nvSpPr>
            <p:spPr>
              <a:xfrm>
                <a:off x="10335438" y="3944371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752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AD60-3210-8181-7E76-83A4CB21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AD26FB8-39F4-30D5-9634-4E1812A78E1E}"/>
              </a:ext>
            </a:extLst>
          </p:cNvPr>
          <p:cNvSpPr txBox="1"/>
          <p:nvPr/>
        </p:nvSpPr>
        <p:spPr>
          <a:xfrm>
            <a:off x="3045331" y="284506"/>
            <a:ext cx="5937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Dogs and Strength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C9050A-C8EA-5624-3591-ABE3521D381B}"/>
              </a:ext>
            </a:extLst>
          </p:cNvPr>
          <p:cNvGrpSpPr/>
          <p:nvPr/>
        </p:nvGrpSpPr>
        <p:grpSpPr>
          <a:xfrm>
            <a:off x="811334" y="1573552"/>
            <a:ext cx="2112199" cy="2539483"/>
            <a:chOff x="943779" y="1600200"/>
            <a:chExt cx="2112199" cy="2539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BC2C31-0F00-D760-5FD0-925185D34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779" y="1600200"/>
              <a:ext cx="1639136" cy="182879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C91DE-52AB-74AB-D826-6C846D6116FC}"/>
                </a:ext>
              </a:extLst>
            </p:cNvPr>
            <p:cNvSpPr txBox="1"/>
            <p:nvPr/>
          </p:nvSpPr>
          <p:spPr>
            <a:xfrm>
              <a:off x="1416843" y="3593369"/>
              <a:ext cx="1639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Beagle</a:t>
              </a:r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62D72B17-887A-A4DC-1981-A7CB82A50B40}"/>
                </a:ext>
              </a:extLst>
            </p:cNvPr>
            <p:cNvSpPr/>
            <p:nvPr/>
          </p:nvSpPr>
          <p:spPr>
            <a:xfrm>
              <a:off x="1670131" y="3944374"/>
              <a:ext cx="186431" cy="195309"/>
            </a:xfrm>
            <a:prstGeom prst="star5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382CE2-E25C-50C7-A0C9-B289C050E619}"/>
              </a:ext>
            </a:extLst>
          </p:cNvPr>
          <p:cNvGrpSpPr/>
          <p:nvPr/>
        </p:nvGrpSpPr>
        <p:grpSpPr>
          <a:xfrm>
            <a:off x="3053009" y="1573555"/>
            <a:ext cx="1639136" cy="2539483"/>
            <a:chOff x="2996628" y="1600200"/>
            <a:chExt cx="1639136" cy="25394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2AB291-1A9E-4CDE-1B22-63A03757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96628" y="1600200"/>
              <a:ext cx="1639136" cy="182879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162FE-2752-DB4B-DC5C-6648B6CE0215}"/>
                </a:ext>
              </a:extLst>
            </p:cNvPr>
            <p:cNvSpPr txBox="1"/>
            <p:nvPr/>
          </p:nvSpPr>
          <p:spPr>
            <a:xfrm>
              <a:off x="3194751" y="3581621"/>
              <a:ext cx="1394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Border Collie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D2A38C-C6E7-4C60-F116-D0D29DF8162D}"/>
                </a:ext>
              </a:extLst>
            </p:cNvPr>
            <p:cNvGrpSpPr/>
            <p:nvPr/>
          </p:nvGrpSpPr>
          <p:grpSpPr>
            <a:xfrm>
              <a:off x="3619438" y="3944373"/>
              <a:ext cx="372862" cy="195310"/>
              <a:chOff x="3619438" y="3944373"/>
              <a:chExt cx="372862" cy="195310"/>
            </a:xfrm>
          </p:grpSpPr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4A678BBB-62EA-0528-BB04-80308E94DECE}"/>
                  </a:ext>
                </a:extLst>
              </p:cNvPr>
              <p:cNvSpPr/>
              <p:nvPr/>
            </p:nvSpPr>
            <p:spPr>
              <a:xfrm>
                <a:off x="3805869" y="3944374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F2F61814-1A95-62D5-8B76-D2F7BA9F2D06}"/>
                  </a:ext>
                </a:extLst>
              </p:cNvPr>
              <p:cNvSpPr/>
              <p:nvPr/>
            </p:nvSpPr>
            <p:spPr>
              <a:xfrm>
                <a:off x="3619438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25BEA-97ED-A0AB-A4AE-DFD60E602157}"/>
              </a:ext>
            </a:extLst>
          </p:cNvPr>
          <p:cNvGrpSpPr/>
          <p:nvPr/>
        </p:nvGrpSpPr>
        <p:grpSpPr>
          <a:xfrm>
            <a:off x="5223895" y="1573555"/>
            <a:ext cx="1715840" cy="2539478"/>
            <a:chOff x="5223895" y="1573555"/>
            <a:chExt cx="1715840" cy="25394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91F4D8-B7A1-EE04-4016-5F59C7C4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23895" y="1573555"/>
              <a:ext cx="1639136" cy="18287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B4C686-6194-EF4E-5046-C094BEE2C9F9}"/>
                </a:ext>
              </a:extLst>
            </p:cNvPr>
            <p:cNvSpPr txBox="1"/>
            <p:nvPr/>
          </p:nvSpPr>
          <p:spPr>
            <a:xfrm>
              <a:off x="5300600" y="3566721"/>
              <a:ext cx="1639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Golden Retriever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16B2D66-81D0-41FC-9FC9-BF650FBD58D3}"/>
                </a:ext>
              </a:extLst>
            </p:cNvPr>
            <p:cNvGrpSpPr/>
            <p:nvPr/>
          </p:nvGrpSpPr>
          <p:grpSpPr>
            <a:xfrm>
              <a:off x="5734491" y="3917722"/>
              <a:ext cx="551005" cy="195311"/>
              <a:chOff x="5692958" y="3944371"/>
              <a:chExt cx="551005" cy="19531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2E1D6F1-BCFE-96E2-9D21-219E07289756}"/>
                  </a:ext>
                </a:extLst>
              </p:cNvPr>
              <p:cNvGrpSpPr/>
              <p:nvPr/>
            </p:nvGrpSpPr>
            <p:grpSpPr>
              <a:xfrm>
                <a:off x="5692958" y="3944372"/>
                <a:ext cx="372862" cy="195310"/>
                <a:chOff x="3619438" y="3944373"/>
                <a:chExt cx="372862" cy="195310"/>
              </a:xfrm>
            </p:grpSpPr>
            <p:sp>
              <p:nvSpPr>
                <p:cNvPr id="28" name="Star: 5 Points 27">
                  <a:extLst>
                    <a:ext uri="{FF2B5EF4-FFF2-40B4-BE49-F238E27FC236}">
                      <a16:creationId xmlns:a16="http://schemas.microsoft.com/office/drawing/2014/main" id="{2BA8B3D4-CED8-8C38-F0DA-E56258FAFCE7}"/>
                    </a:ext>
                  </a:extLst>
                </p:cNvPr>
                <p:cNvSpPr/>
                <p:nvPr/>
              </p:nvSpPr>
              <p:spPr>
                <a:xfrm>
                  <a:off x="3805869" y="3944374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Star: 5 Points 28">
                  <a:extLst>
                    <a:ext uri="{FF2B5EF4-FFF2-40B4-BE49-F238E27FC236}">
                      <a16:creationId xmlns:a16="http://schemas.microsoft.com/office/drawing/2014/main" id="{27B3764E-82B1-8744-0895-808E8D311A38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8138C763-F84E-3CE7-CC60-6BC14D32FCD7}"/>
                  </a:ext>
                </a:extLst>
              </p:cNvPr>
              <p:cNvSpPr/>
              <p:nvPr/>
            </p:nvSpPr>
            <p:spPr>
              <a:xfrm>
                <a:off x="6057532" y="3944371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C4C9F2-33B5-D3AA-0139-0A1CE69D5B3F}"/>
              </a:ext>
            </a:extLst>
          </p:cNvPr>
          <p:cNvGrpSpPr/>
          <p:nvPr/>
        </p:nvGrpSpPr>
        <p:grpSpPr>
          <a:xfrm>
            <a:off x="7493515" y="1573555"/>
            <a:ext cx="1736799" cy="2539481"/>
            <a:chOff x="7493515" y="1573555"/>
            <a:chExt cx="1736799" cy="25394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B69325-1FD6-6E0E-308D-E4663189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3765" y="1573555"/>
              <a:ext cx="1639136" cy="18287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B3D24E-7C6D-FA79-7031-5E7FF2407C10}"/>
                </a:ext>
              </a:extLst>
            </p:cNvPr>
            <p:cNvSpPr txBox="1"/>
            <p:nvPr/>
          </p:nvSpPr>
          <p:spPr>
            <a:xfrm>
              <a:off x="7493515" y="3554975"/>
              <a:ext cx="173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German Shepherd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610E26C-536C-D43C-AEFA-41F4BA7B4F06}"/>
                </a:ext>
              </a:extLst>
            </p:cNvPr>
            <p:cNvGrpSpPr/>
            <p:nvPr/>
          </p:nvGrpSpPr>
          <p:grpSpPr>
            <a:xfrm>
              <a:off x="7963020" y="3917726"/>
              <a:ext cx="745724" cy="195310"/>
              <a:chOff x="7615411" y="3944373"/>
              <a:chExt cx="745724" cy="19531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F47E8E7-160F-2DB0-83F0-EB7065E9A2D5}"/>
                  </a:ext>
                </a:extLst>
              </p:cNvPr>
              <p:cNvGrpSpPr/>
              <p:nvPr/>
            </p:nvGrpSpPr>
            <p:grpSpPr>
              <a:xfrm>
                <a:off x="7615411" y="3944373"/>
                <a:ext cx="372862" cy="195310"/>
                <a:chOff x="3619438" y="3944373"/>
                <a:chExt cx="372862" cy="195310"/>
              </a:xfrm>
            </p:grpSpPr>
            <p:sp>
              <p:nvSpPr>
                <p:cNvPr id="35" name="Star: 5 Points 34">
                  <a:extLst>
                    <a:ext uri="{FF2B5EF4-FFF2-40B4-BE49-F238E27FC236}">
                      <a16:creationId xmlns:a16="http://schemas.microsoft.com/office/drawing/2014/main" id="{0D2527DF-BE91-6F57-EABB-CF31CFD519A3}"/>
                    </a:ext>
                  </a:extLst>
                </p:cNvPr>
                <p:cNvSpPr/>
                <p:nvPr/>
              </p:nvSpPr>
              <p:spPr>
                <a:xfrm>
                  <a:off x="3805869" y="3944374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Star: 5 Points 35">
                  <a:extLst>
                    <a:ext uri="{FF2B5EF4-FFF2-40B4-BE49-F238E27FC236}">
                      <a16:creationId xmlns:a16="http://schemas.microsoft.com/office/drawing/2014/main" id="{A45533F3-457D-CCE8-F2D2-B3E076D77330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5AF92F0-E175-A63F-9BB7-F83FA009D964}"/>
                  </a:ext>
                </a:extLst>
              </p:cNvPr>
              <p:cNvGrpSpPr/>
              <p:nvPr/>
            </p:nvGrpSpPr>
            <p:grpSpPr>
              <a:xfrm>
                <a:off x="7988273" y="3944373"/>
                <a:ext cx="372862" cy="195310"/>
                <a:chOff x="3619438" y="3944373"/>
                <a:chExt cx="372862" cy="195310"/>
              </a:xfrm>
            </p:grpSpPr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8D26B619-7817-4B3B-8FDA-30EE7D14DB91}"/>
                    </a:ext>
                  </a:extLst>
                </p:cNvPr>
                <p:cNvSpPr/>
                <p:nvPr/>
              </p:nvSpPr>
              <p:spPr>
                <a:xfrm>
                  <a:off x="3805869" y="3944374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Star: 5 Points 38">
                  <a:extLst>
                    <a:ext uri="{FF2B5EF4-FFF2-40B4-BE49-F238E27FC236}">
                      <a16:creationId xmlns:a16="http://schemas.microsoft.com/office/drawing/2014/main" id="{2D822B47-C250-5C36-E276-41999485428C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D87846-6343-44F1-AFC3-6ECD16ED31D7}"/>
              </a:ext>
            </a:extLst>
          </p:cNvPr>
          <p:cNvGrpSpPr/>
          <p:nvPr/>
        </p:nvGrpSpPr>
        <p:grpSpPr>
          <a:xfrm>
            <a:off x="9658378" y="1532490"/>
            <a:ext cx="1872832" cy="2580545"/>
            <a:chOff x="9658378" y="1532490"/>
            <a:chExt cx="1872832" cy="2580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E4A3A2-3ACC-11A3-0572-7308AA33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58378" y="1532490"/>
              <a:ext cx="1632954" cy="18287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6CE78D-56F4-7D28-915D-386FD5433B17}"/>
                </a:ext>
              </a:extLst>
            </p:cNvPr>
            <p:cNvSpPr txBox="1"/>
            <p:nvPr/>
          </p:nvSpPr>
          <p:spPr>
            <a:xfrm>
              <a:off x="9658378" y="3566721"/>
              <a:ext cx="1872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Doberman Pinscher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01E5869-56DB-DEB8-79A3-032B7AB3256B}"/>
                </a:ext>
              </a:extLst>
            </p:cNvPr>
            <p:cNvGrpSpPr/>
            <p:nvPr/>
          </p:nvGrpSpPr>
          <p:grpSpPr>
            <a:xfrm>
              <a:off x="10038754" y="3917726"/>
              <a:ext cx="903478" cy="195309"/>
              <a:chOff x="9618391" y="3944371"/>
              <a:chExt cx="903478" cy="19531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8E83CA4-910C-A266-4842-6D1A4343CF75}"/>
                  </a:ext>
                </a:extLst>
              </p:cNvPr>
              <p:cNvGrpSpPr/>
              <p:nvPr/>
            </p:nvGrpSpPr>
            <p:grpSpPr>
              <a:xfrm>
                <a:off x="9618391" y="3944372"/>
                <a:ext cx="745724" cy="195310"/>
                <a:chOff x="7615411" y="3944373"/>
                <a:chExt cx="745724" cy="19531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CFDB484-53BC-956A-AE10-F9BCDCC15A58}"/>
                    </a:ext>
                  </a:extLst>
                </p:cNvPr>
                <p:cNvGrpSpPr/>
                <p:nvPr/>
              </p:nvGrpSpPr>
              <p:grpSpPr>
                <a:xfrm>
                  <a:off x="7615411" y="3944373"/>
                  <a:ext cx="372862" cy="195310"/>
                  <a:chOff x="3619438" y="3944373"/>
                  <a:chExt cx="372862" cy="195310"/>
                </a:xfrm>
              </p:grpSpPr>
              <p:sp>
                <p:nvSpPr>
                  <p:cNvPr id="46" name="Star: 5 Points 45">
                    <a:extLst>
                      <a:ext uri="{FF2B5EF4-FFF2-40B4-BE49-F238E27FC236}">
                        <a16:creationId xmlns:a16="http://schemas.microsoft.com/office/drawing/2014/main" id="{F41E3AB8-B073-12BC-8ECF-2E5B56FD1315}"/>
                      </a:ext>
                    </a:extLst>
                  </p:cNvPr>
                  <p:cNvSpPr/>
                  <p:nvPr/>
                </p:nvSpPr>
                <p:spPr>
                  <a:xfrm>
                    <a:off x="3805869" y="3944374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Star: 5 Points 46">
                    <a:extLst>
                      <a:ext uri="{FF2B5EF4-FFF2-40B4-BE49-F238E27FC236}">
                        <a16:creationId xmlns:a16="http://schemas.microsoft.com/office/drawing/2014/main" id="{FAC83F3E-F0F5-A090-53BA-F4B3C34B3020}"/>
                      </a:ext>
                    </a:extLst>
                  </p:cNvPr>
                  <p:cNvSpPr/>
                  <p:nvPr/>
                </p:nvSpPr>
                <p:spPr>
                  <a:xfrm>
                    <a:off x="3619438" y="3944373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33D8CFB-8133-202E-1F78-CE6CAA42205F}"/>
                    </a:ext>
                  </a:extLst>
                </p:cNvPr>
                <p:cNvGrpSpPr/>
                <p:nvPr/>
              </p:nvGrpSpPr>
              <p:grpSpPr>
                <a:xfrm>
                  <a:off x="7988273" y="3944373"/>
                  <a:ext cx="372862" cy="195310"/>
                  <a:chOff x="3619438" y="3944373"/>
                  <a:chExt cx="372862" cy="195310"/>
                </a:xfrm>
              </p:grpSpPr>
              <p:sp>
                <p:nvSpPr>
                  <p:cNvPr id="44" name="Star: 5 Points 43">
                    <a:extLst>
                      <a:ext uri="{FF2B5EF4-FFF2-40B4-BE49-F238E27FC236}">
                        <a16:creationId xmlns:a16="http://schemas.microsoft.com/office/drawing/2014/main" id="{B5C9DBA2-8E78-26A2-7E4C-94DC125DB256}"/>
                      </a:ext>
                    </a:extLst>
                  </p:cNvPr>
                  <p:cNvSpPr/>
                  <p:nvPr/>
                </p:nvSpPr>
                <p:spPr>
                  <a:xfrm>
                    <a:off x="3805869" y="3944374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Star: 5 Points 44">
                    <a:extLst>
                      <a:ext uri="{FF2B5EF4-FFF2-40B4-BE49-F238E27FC236}">
                        <a16:creationId xmlns:a16="http://schemas.microsoft.com/office/drawing/2014/main" id="{2863DF39-1D13-A1F5-52F7-E136A7B63C7E}"/>
                      </a:ext>
                    </a:extLst>
                  </p:cNvPr>
                  <p:cNvSpPr/>
                  <p:nvPr/>
                </p:nvSpPr>
                <p:spPr>
                  <a:xfrm>
                    <a:off x="3619438" y="3944373"/>
                    <a:ext cx="186431" cy="195309"/>
                  </a:xfrm>
                  <a:prstGeom prst="star5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8178217F-1BB8-6EC9-FF53-8F6D48F018C1}"/>
                  </a:ext>
                </a:extLst>
              </p:cNvPr>
              <p:cNvSpPr/>
              <p:nvPr/>
            </p:nvSpPr>
            <p:spPr>
              <a:xfrm>
                <a:off x="10335438" y="3944371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94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A284-DCC9-FF6B-8D03-9C47989F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087" y="243655"/>
            <a:ext cx="6115790" cy="842238"/>
          </a:xfrm>
        </p:spPr>
        <p:txBody>
          <a:bodyPr>
            <a:normAutofit/>
          </a:bodyPr>
          <a:lstStyle/>
          <a:p>
            <a:r>
              <a:rPr lang="en-US" b="1" dirty="0"/>
              <a:t>Predators and Strength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88077-7F88-362F-044D-EB66A5F49766}"/>
              </a:ext>
            </a:extLst>
          </p:cNvPr>
          <p:cNvSpPr txBox="1"/>
          <p:nvPr/>
        </p:nvSpPr>
        <p:spPr>
          <a:xfrm>
            <a:off x="2122872" y="1782253"/>
            <a:ext cx="37896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Fox </a:t>
            </a:r>
          </a:p>
          <a:p>
            <a:endParaRPr lang="en-US" sz="2800" b="1" dirty="0"/>
          </a:p>
          <a:p>
            <a:r>
              <a:rPr lang="en-US" sz="2800" b="1" dirty="0"/>
              <a:t>Lynx</a:t>
            </a:r>
          </a:p>
          <a:p>
            <a:endParaRPr lang="en-US" sz="2800" b="1" dirty="0"/>
          </a:p>
          <a:p>
            <a:r>
              <a:rPr lang="en-US" sz="2800" b="1" dirty="0"/>
              <a:t>Couguar</a:t>
            </a:r>
          </a:p>
          <a:p>
            <a:endParaRPr lang="en-US" sz="2800" b="1" dirty="0"/>
          </a:p>
          <a:p>
            <a:r>
              <a:rPr lang="en-US" sz="2800" b="1" dirty="0"/>
              <a:t>Wolf</a:t>
            </a:r>
          </a:p>
          <a:p>
            <a:endParaRPr lang="en-US" sz="2800" b="1" dirty="0"/>
          </a:p>
          <a:p>
            <a:r>
              <a:rPr lang="en-US" sz="2800" b="1" dirty="0"/>
              <a:t>Snow Leopard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732796-B97A-FBDE-60F4-48ED2B289448}"/>
              </a:ext>
            </a:extLst>
          </p:cNvPr>
          <p:cNvGrpSpPr/>
          <p:nvPr/>
        </p:nvGrpSpPr>
        <p:grpSpPr>
          <a:xfrm>
            <a:off x="5354160" y="5254610"/>
            <a:ext cx="2436777" cy="423990"/>
            <a:chOff x="9573486" y="3944372"/>
            <a:chExt cx="1022553" cy="1953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3EC28F2-94FC-032A-51E9-552C61AC1C54}"/>
                </a:ext>
              </a:extLst>
            </p:cNvPr>
            <p:cNvGrpSpPr/>
            <p:nvPr/>
          </p:nvGrpSpPr>
          <p:grpSpPr>
            <a:xfrm>
              <a:off x="9573486" y="3944372"/>
              <a:ext cx="813375" cy="195309"/>
              <a:chOff x="7570506" y="3944373"/>
              <a:chExt cx="813375" cy="19530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8D45E4D-D987-D290-9DF3-562A365542E8}"/>
                  </a:ext>
                </a:extLst>
              </p:cNvPr>
              <p:cNvGrpSpPr/>
              <p:nvPr/>
            </p:nvGrpSpPr>
            <p:grpSpPr>
              <a:xfrm>
                <a:off x="7570506" y="3944373"/>
                <a:ext cx="395020" cy="195309"/>
                <a:chOff x="3574533" y="3944373"/>
                <a:chExt cx="395020" cy="195309"/>
              </a:xfrm>
            </p:grpSpPr>
            <p:sp>
              <p:nvSpPr>
                <p:cNvPr id="21" name="Star: 5 Points 20">
                  <a:extLst>
                    <a:ext uri="{FF2B5EF4-FFF2-40B4-BE49-F238E27FC236}">
                      <a16:creationId xmlns:a16="http://schemas.microsoft.com/office/drawing/2014/main" id="{E39E8FE1-929F-0E54-47DF-4255EF8B4B02}"/>
                    </a:ext>
                  </a:extLst>
                </p:cNvPr>
                <p:cNvSpPr/>
                <p:nvPr/>
              </p:nvSpPr>
              <p:spPr>
                <a:xfrm>
                  <a:off x="3783122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Star: 5 Points 21">
                  <a:extLst>
                    <a:ext uri="{FF2B5EF4-FFF2-40B4-BE49-F238E27FC236}">
                      <a16:creationId xmlns:a16="http://schemas.microsoft.com/office/drawing/2014/main" id="{48F77530-F0E0-373C-2049-14155D1BAAB5}"/>
                    </a:ext>
                  </a:extLst>
                </p:cNvPr>
                <p:cNvSpPr/>
                <p:nvPr/>
              </p:nvSpPr>
              <p:spPr>
                <a:xfrm>
                  <a:off x="3574533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ED2267-E104-C2CD-4DF4-EDD2DF34C32A}"/>
                  </a:ext>
                </a:extLst>
              </p:cNvPr>
              <p:cNvGrpSpPr/>
              <p:nvPr/>
            </p:nvGrpSpPr>
            <p:grpSpPr>
              <a:xfrm>
                <a:off x="7988273" y="3944373"/>
                <a:ext cx="395608" cy="195309"/>
                <a:chOff x="3619438" y="3944373"/>
                <a:chExt cx="395608" cy="195309"/>
              </a:xfrm>
            </p:grpSpPr>
            <p:sp>
              <p:nvSpPr>
                <p:cNvPr id="19" name="Star: 5 Points 18">
                  <a:extLst>
                    <a:ext uri="{FF2B5EF4-FFF2-40B4-BE49-F238E27FC236}">
                      <a16:creationId xmlns:a16="http://schemas.microsoft.com/office/drawing/2014/main" id="{4439442B-147A-5EE1-4D3B-2BC2C08B1A1D}"/>
                    </a:ext>
                  </a:extLst>
                </p:cNvPr>
                <p:cNvSpPr/>
                <p:nvPr/>
              </p:nvSpPr>
              <p:spPr>
                <a:xfrm>
                  <a:off x="3828615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Star: 5 Points 19">
                  <a:extLst>
                    <a:ext uri="{FF2B5EF4-FFF2-40B4-BE49-F238E27FC236}">
                      <a16:creationId xmlns:a16="http://schemas.microsoft.com/office/drawing/2014/main" id="{D501C738-3314-42FA-7BC2-88A2D059F981}"/>
                    </a:ext>
                  </a:extLst>
                </p:cNvPr>
                <p:cNvSpPr/>
                <p:nvPr/>
              </p:nvSpPr>
              <p:spPr>
                <a:xfrm>
                  <a:off x="3619438" y="3944373"/>
                  <a:ext cx="186431" cy="195309"/>
                </a:xfrm>
                <a:prstGeom prst="star5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6F8C7FC0-D69F-1457-5627-72E675878A3D}"/>
                </a:ext>
              </a:extLst>
            </p:cNvPr>
            <p:cNvSpPr/>
            <p:nvPr/>
          </p:nvSpPr>
          <p:spPr>
            <a:xfrm>
              <a:off x="10409608" y="3944372"/>
              <a:ext cx="186431" cy="195309"/>
            </a:xfrm>
            <a:prstGeom prst="star5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84DE7E-0B0A-290C-255C-957AD8F332AD}"/>
              </a:ext>
            </a:extLst>
          </p:cNvPr>
          <p:cNvGrpSpPr/>
          <p:nvPr/>
        </p:nvGrpSpPr>
        <p:grpSpPr>
          <a:xfrm>
            <a:off x="5353458" y="4374160"/>
            <a:ext cx="1938299" cy="423990"/>
            <a:chOff x="7570506" y="3944373"/>
            <a:chExt cx="813375" cy="1953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676444-30D3-037E-3FFC-01E4540F7315}"/>
                </a:ext>
              </a:extLst>
            </p:cNvPr>
            <p:cNvGrpSpPr/>
            <p:nvPr/>
          </p:nvGrpSpPr>
          <p:grpSpPr>
            <a:xfrm>
              <a:off x="7570506" y="3944373"/>
              <a:ext cx="395020" cy="195309"/>
              <a:chOff x="3574533" y="3944373"/>
              <a:chExt cx="395020" cy="195309"/>
            </a:xfrm>
          </p:grpSpPr>
          <p:sp>
            <p:nvSpPr>
              <p:cNvPr id="30" name="Star: 5 Points 29">
                <a:extLst>
                  <a:ext uri="{FF2B5EF4-FFF2-40B4-BE49-F238E27FC236}">
                    <a16:creationId xmlns:a16="http://schemas.microsoft.com/office/drawing/2014/main" id="{8E8C8829-913C-ACE8-DCA2-1B9FDF8C44FD}"/>
                  </a:ext>
                </a:extLst>
              </p:cNvPr>
              <p:cNvSpPr/>
              <p:nvPr/>
            </p:nvSpPr>
            <p:spPr>
              <a:xfrm>
                <a:off x="3783122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Star: 5 Points 30">
                <a:extLst>
                  <a:ext uri="{FF2B5EF4-FFF2-40B4-BE49-F238E27FC236}">
                    <a16:creationId xmlns:a16="http://schemas.microsoft.com/office/drawing/2014/main" id="{CC0D53C4-2277-11F5-45FC-4879DFE8F603}"/>
                  </a:ext>
                </a:extLst>
              </p:cNvPr>
              <p:cNvSpPr/>
              <p:nvPr/>
            </p:nvSpPr>
            <p:spPr>
              <a:xfrm>
                <a:off x="3574533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8BB4C4-8117-C27D-5B78-451F999FF21A}"/>
                </a:ext>
              </a:extLst>
            </p:cNvPr>
            <p:cNvGrpSpPr/>
            <p:nvPr/>
          </p:nvGrpSpPr>
          <p:grpSpPr>
            <a:xfrm>
              <a:off x="7988273" y="3944373"/>
              <a:ext cx="395608" cy="195309"/>
              <a:chOff x="3619438" y="3944373"/>
              <a:chExt cx="395608" cy="195309"/>
            </a:xfrm>
          </p:grpSpPr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76CB13F7-50DD-5F0E-D1C3-791B6E8A77D7}"/>
                  </a:ext>
                </a:extLst>
              </p:cNvPr>
              <p:cNvSpPr/>
              <p:nvPr/>
            </p:nvSpPr>
            <p:spPr>
              <a:xfrm>
                <a:off x="3828615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tar: 5 Points 28">
                <a:extLst>
                  <a:ext uri="{FF2B5EF4-FFF2-40B4-BE49-F238E27FC236}">
                    <a16:creationId xmlns:a16="http://schemas.microsoft.com/office/drawing/2014/main" id="{39AC846F-1295-1E8F-01DA-5C7F63039897}"/>
                  </a:ext>
                </a:extLst>
              </p:cNvPr>
              <p:cNvSpPr/>
              <p:nvPr/>
            </p:nvSpPr>
            <p:spPr>
              <a:xfrm>
                <a:off x="3619438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0485C-B5FF-A8E9-FCD5-E713112FAF4F}"/>
              </a:ext>
            </a:extLst>
          </p:cNvPr>
          <p:cNvGrpSpPr/>
          <p:nvPr/>
        </p:nvGrpSpPr>
        <p:grpSpPr>
          <a:xfrm>
            <a:off x="5353453" y="3492869"/>
            <a:ext cx="1439823" cy="423990"/>
            <a:chOff x="7570506" y="3944373"/>
            <a:chExt cx="604198" cy="19530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3EE90EE-D1E4-3E1B-5783-A65A2A7948FF}"/>
                </a:ext>
              </a:extLst>
            </p:cNvPr>
            <p:cNvGrpSpPr/>
            <p:nvPr/>
          </p:nvGrpSpPr>
          <p:grpSpPr>
            <a:xfrm>
              <a:off x="7570506" y="3944373"/>
              <a:ext cx="395020" cy="195309"/>
              <a:chOff x="3574533" y="3944373"/>
              <a:chExt cx="395020" cy="195309"/>
            </a:xfrm>
          </p:grpSpPr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FD5FA0AE-4782-8AB5-1634-5EE511B7F0D0}"/>
                  </a:ext>
                </a:extLst>
              </p:cNvPr>
              <p:cNvSpPr/>
              <p:nvPr/>
            </p:nvSpPr>
            <p:spPr>
              <a:xfrm>
                <a:off x="3783122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AA6667AE-8A28-ADFC-E7C1-F6B5EAFD8069}"/>
                  </a:ext>
                </a:extLst>
              </p:cNvPr>
              <p:cNvSpPr/>
              <p:nvPr/>
            </p:nvSpPr>
            <p:spPr>
              <a:xfrm>
                <a:off x="3574533" y="3944373"/>
                <a:ext cx="186431" cy="195309"/>
              </a:xfrm>
              <a:prstGeom prst="star5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6F505227-F91D-3643-0E09-237C4001BAC9}"/>
                </a:ext>
              </a:extLst>
            </p:cNvPr>
            <p:cNvSpPr/>
            <p:nvPr/>
          </p:nvSpPr>
          <p:spPr>
            <a:xfrm>
              <a:off x="7988273" y="3944373"/>
              <a:ext cx="186431" cy="195309"/>
            </a:xfrm>
            <a:prstGeom prst="star5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A6FEE5-E731-8ADE-D934-D530F7E9A346}"/>
              </a:ext>
            </a:extLst>
          </p:cNvPr>
          <p:cNvGrpSpPr/>
          <p:nvPr/>
        </p:nvGrpSpPr>
        <p:grpSpPr>
          <a:xfrm>
            <a:off x="5353453" y="2691270"/>
            <a:ext cx="941345" cy="423990"/>
            <a:chOff x="3574533" y="3944373"/>
            <a:chExt cx="395020" cy="195309"/>
          </a:xfrm>
        </p:grpSpPr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DF49A172-D517-DF99-49DB-63BDB6E3465E}"/>
                </a:ext>
              </a:extLst>
            </p:cNvPr>
            <p:cNvSpPr/>
            <p:nvPr/>
          </p:nvSpPr>
          <p:spPr>
            <a:xfrm>
              <a:off x="3783122" y="3944373"/>
              <a:ext cx="186431" cy="195309"/>
            </a:xfrm>
            <a:prstGeom prst="star5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1A094C0F-39AB-195A-02A9-8AEDF7FC0700}"/>
                </a:ext>
              </a:extLst>
            </p:cNvPr>
            <p:cNvSpPr/>
            <p:nvPr/>
          </p:nvSpPr>
          <p:spPr>
            <a:xfrm>
              <a:off x="3574533" y="3944373"/>
              <a:ext cx="186431" cy="195309"/>
            </a:xfrm>
            <a:prstGeom prst="star5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207D4933-8962-079C-4F1B-FB1D81D3D8C1}"/>
              </a:ext>
            </a:extLst>
          </p:cNvPr>
          <p:cNvSpPr/>
          <p:nvPr/>
        </p:nvSpPr>
        <p:spPr>
          <a:xfrm>
            <a:off x="5353452" y="1827296"/>
            <a:ext cx="444271" cy="423990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brown and black fox&#10;&#10;Description automatically generated">
            <a:extLst>
              <a:ext uri="{FF2B5EF4-FFF2-40B4-BE49-F238E27FC236}">
                <a16:creationId xmlns:a16="http://schemas.microsoft.com/office/drawing/2014/main" id="{03923D3B-7F0D-CB83-C8D0-E42A9FFF1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579" y="1769604"/>
            <a:ext cx="601724" cy="539374"/>
          </a:xfrm>
          <a:prstGeom prst="rect">
            <a:avLst/>
          </a:prstGeom>
        </p:spPr>
      </p:pic>
      <p:pic>
        <p:nvPicPr>
          <p:cNvPr id="50" name="Picture 49" descr="A brown cat with white whiskers&#10;&#10;Description automatically generated">
            <a:extLst>
              <a:ext uri="{FF2B5EF4-FFF2-40B4-BE49-F238E27FC236}">
                <a16:creationId xmlns:a16="http://schemas.microsoft.com/office/drawing/2014/main" id="{9426AF3C-1F62-CF93-6411-2215A7FC8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73" y="3364813"/>
            <a:ext cx="578781" cy="680102"/>
          </a:xfrm>
          <a:prstGeom prst="rect">
            <a:avLst/>
          </a:prstGeom>
        </p:spPr>
      </p:pic>
      <p:pic>
        <p:nvPicPr>
          <p:cNvPr id="52" name="Picture 51" descr="A wolf standing on a gray background&#10;&#10;Description automatically generated">
            <a:extLst>
              <a:ext uri="{FF2B5EF4-FFF2-40B4-BE49-F238E27FC236}">
                <a16:creationId xmlns:a16="http://schemas.microsoft.com/office/drawing/2014/main" id="{5154092F-E1FF-A8CD-4E41-A0344F9E2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054" y="4182438"/>
            <a:ext cx="756679" cy="807433"/>
          </a:xfrm>
          <a:prstGeom prst="rect">
            <a:avLst/>
          </a:prstGeom>
        </p:spPr>
      </p:pic>
      <p:pic>
        <p:nvPicPr>
          <p:cNvPr id="54" name="Picture 53" descr="A brown and white spotted cat&#10;&#10;Description automatically generated">
            <a:extLst>
              <a:ext uri="{FF2B5EF4-FFF2-40B4-BE49-F238E27FC236}">
                <a16:creationId xmlns:a16="http://schemas.microsoft.com/office/drawing/2014/main" id="{FECA8125-D554-A5D0-CE91-D9388180A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45" y="2518592"/>
            <a:ext cx="548246" cy="689654"/>
          </a:xfrm>
          <a:prstGeom prst="rect">
            <a:avLst/>
          </a:prstGeom>
        </p:spPr>
      </p:pic>
      <p:pic>
        <p:nvPicPr>
          <p:cNvPr id="56" name="Picture 55" descr="A statue of a leopard&#10;&#10;Description automatically generated">
            <a:extLst>
              <a:ext uri="{FF2B5EF4-FFF2-40B4-BE49-F238E27FC236}">
                <a16:creationId xmlns:a16="http://schemas.microsoft.com/office/drawing/2014/main" id="{4F1D7F7F-60E6-17F5-DCD1-D9C80F8AB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53" y="5044588"/>
            <a:ext cx="1328286" cy="8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8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46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Britannic Bold</vt:lpstr>
      <vt:lpstr>Office Theme</vt:lpstr>
      <vt:lpstr>Software Design Competition</vt:lpstr>
      <vt:lpstr>PowerPoint Presentation</vt:lpstr>
      <vt:lpstr>PowerPoint Presentation</vt:lpstr>
      <vt:lpstr>PowerPoint Presentation</vt:lpstr>
      <vt:lpstr>PowerPoint Presentation</vt:lpstr>
      <vt:lpstr>Predators and Strength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Rajaretnam Sairisan</dc:creator>
  <cp:lastModifiedBy>Rajaretnam Sairisan</cp:lastModifiedBy>
  <cp:revision>35</cp:revision>
  <dcterms:created xsi:type="dcterms:W3CDTF">2024-02-21T06:37:23Z</dcterms:created>
  <dcterms:modified xsi:type="dcterms:W3CDTF">2024-02-26T15:36:03Z</dcterms:modified>
</cp:coreProperties>
</file>